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oboto Medium"/>
      <p:regular r:id="rId13"/>
    </p:embeddedFont>
    <p:embeddedFont>
      <p:font typeface="Roboto Medium"/>
      <p:regular r:id="rId14"/>
    </p:embeddedFont>
    <p:embeddedFont>
      <p:font typeface="Roboto Medium"/>
      <p:regular r:id="rId15"/>
    </p:embeddedFont>
    <p:embeddedFont>
      <p:font typeface="Roboto Medium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57007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Redes de Distribución de Contenido (CDN)</a:t>
            </a:r>
            <a:endParaRPr lang="en-US" sz="6150" dirty="0"/>
          </a:p>
        </p:txBody>
      </p:sp>
      <p:sp>
        <p:nvSpPr>
          <p:cNvPr id="5" name="Text 1"/>
          <p:cNvSpPr/>
          <p:nvPr/>
        </p:nvSpPr>
        <p:spPr>
          <a:xfrm>
            <a:off x="793790" y="48448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Redes de Distribución de Contenido (CDN) son sistemas de servidores distribuidos geográficamente que entregan contenido web a los usuarios de manera eficiente y rápida. Estas redes almacenan y distribuyen contenido estático como imágenes, videos, hojas de estilo y scripts, mejorando la experiencia del usuario final.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651" y="530900"/>
            <a:ext cx="5863233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Funcionamiento de un CDN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6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0651" y="2096095"/>
            <a:ext cx="240803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Distribución Global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606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CDN tienen servidores ubicados estratégicamente alrededor del mundo para proporcionar contenido a los usuarios desde la ubicación más cercana.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651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60651" y="4381024"/>
            <a:ext cx="240803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Entrega Rápida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160651" y="4797504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 servir el contenido desde los servidores locales, los CDN reducen la latencia y aumentan la velocidad de carga de las páginas web.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651" y="5991701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60651" y="6665952"/>
            <a:ext cx="240803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Escalabilidad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160651" y="7082433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CDN pueden manejar grandes volúmenes de tráfico y solicitudes de usuarios sin que se vea afectado el rendimiento.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321" y="946904"/>
            <a:ext cx="4927640" cy="633567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82241" y="789265"/>
            <a:ext cx="6802636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Ventajas de utilizar un CDN</a:t>
            </a:r>
            <a:endParaRPr lang="en-US" sz="4350" dirty="0"/>
          </a:p>
        </p:txBody>
      </p:sp>
      <p:sp>
        <p:nvSpPr>
          <p:cNvPr id="5" name="Shape 1"/>
          <p:cNvSpPr/>
          <p:nvPr/>
        </p:nvSpPr>
        <p:spPr>
          <a:xfrm>
            <a:off x="782241" y="2074188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38332" y="2157889"/>
            <a:ext cx="19050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3"/>
          <p:cNvSpPr/>
          <p:nvPr/>
        </p:nvSpPr>
        <p:spPr>
          <a:xfrm>
            <a:off x="1508522" y="2074188"/>
            <a:ext cx="295179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Mejora de la Experiencia del Usuario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508522" y="2906673"/>
            <a:ext cx="2951798" cy="178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usuarios disfrutan de una navegación más rápida y fluida gracias a la entrega de contenido desde servidores cercanos.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683800" y="2074188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839891" y="2157889"/>
            <a:ext cx="19050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7"/>
          <p:cNvSpPr/>
          <p:nvPr/>
        </p:nvSpPr>
        <p:spPr>
          <a:xfrm>
            <a:off x="5410081" y="2074188"/>
            <a:ext cx="295179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Ahorro de Ancho de Banda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10081" y="2906673"/>
            <a:ext cx="2951798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 distribuir el contenido desde múltiples ubicaciones, los CDN reducen la carga en los servidores de origen.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82241" y="5169218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38332" y="5252918"/>
            <a:ext cx="19050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1"/>
          <p:cNvSpPr/>
          <p:nvPr/>
        </p:nvSpPr>
        <p:spPr>
          <a:xfrm>
            <a:off x="1508522" y="5169218"/>
            <a:ext cx="295179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Aumento de la Disponibilidad</a:t>
            </a:r>
            <a:endParaRPr lang="en-US" sz="2150" dirty="0"/>
          </a:p>
        </p:txBody>
      </p:sp>
      <p:sp>
        <p:nvSpPr>
          <p:cNvPr id="16" name="Text 12"/>
          <p:cNvSpPr/>
          <p:nvPr/>
        </p:nvSpPr>
        <p:spPr>
          <a:xfrm>
            <a:off x="1508522" y="6001703"/>
            <a:ext cx="2951798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CDN ofrecen redundancia y tolerancia a fallos para garantizar la accesibilidad del contenido.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4683800" y="5169218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4839891" y="5252918"/>
            <a:ext cx="19050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600" dirty="0"/>
          </a:p>
        </p:txBody>
      </p:sp>
      <p:sp>
        <p:nvSpPr>
          <p:cNvPr id="19" name="Text 15"/>
          <p:cNvSpPr/>
          <p:nvPr/>
        </p:nvSpPr>
        <p:spPr>
          <a:xfrm>
            <a:off x="5410081" y="516921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Mejor Rendimiento</a:t>
            </a:r>
            <a:endParaRPr lang="en-US" sz="2150" dirty="0"/>
          </a:p>
        </p:txBody>
      </p:sp>
      <p:sp>
        <p:nvSpPr>
          <p:cNvPr id="20" name="Text 16"/>
          <p:cNvSpPr/>
          <p:nvPr/>
        </p:nvSpPr>
        <p:spPr>
          <a:xfrm>
            <a:off x="5410081" y="5652492"/>
            <a:ext cx="2951798" cy="178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entrega de contenido desde servidores ubicados estratégicamente mejora los tiempos de carga y respuesta.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04739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Contenido Distribuido a través de un CDN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Contenido Estático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Imágenes, hojas de estilo CSS, scripts JavaScript, archivos multimedia y otros recursos que no cambian con frecuencia.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Contenido Dinámico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Algunos CDN también pueden acelerar la entrega de contenido generado dinámicamente, como páginas web o API.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906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Archivos Descargables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Distribución eficiente de archivos como documentos, aplicaciones y otros recursos que los usuarios necesitan descargar.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030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Proveedores de CDN 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1752005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028224" y="1986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Cloudflare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8224" y="2476857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Uno de los CDN más populares, con una red global de alta velocidad y servicios adicionales como protección contra ataques DDoS.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467" y="1752005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19901" y="1986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Amazon CloudFront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19901" y="247685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CDN de Amazon Web Services, que integra perfectamente con otros servicios de la plataforma en la nube de AWS.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75261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282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Microsoft Azure CDN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28224" y="547747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Solución CDN de Microsoft, diseñada para complementar los servicios en la nube de Azure y ofrecer un rendimiento optimizado.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685467" y="475261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9199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Google Cloud CDN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4919901" y="547747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CDN de Google, que aprovecha la infraestructura global de Google para entregar contenido de manera eficiente.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8078" y="901660"/>
            <a:ext cx="4998125" cy="642627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3657" y="537448"/>
            <a:ext cx="5423773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Casos de Uso de un CDN</a:t>
            </a:r>
            <a:endParaRPr lang="en-US" sz="38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953339" y="16361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Sitios Web</a:t>
            </a:r>
            <a:endParaRPr lang="en-US" sz="1900" dirty="0"/>
          </a:p>
        </p:txBody>
      </p:sp>
      <p:sp>
        <p:nvSpPr>
          <p:cNvPr id="7" name="Text 2"/>
          <p:cNvSpPr/>
          <p:nvPr/>
        </p:nvSpPr>
        <p:spPr>
          <a:xfrm>
            <a:off x="1953339" y="2058472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Aceleración de la carga de páginas web con contenido estático y dinámico.</a:t>
            </a:r>
            <a:endParaRPr lang="en-US" sz="15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953339" y="319897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Aplicaciones Móviles</a:t>
            </a:r>
            <a:endParaRPr lang="en-US" sz="1900" dirty="0"/>
          </a:p>
        </p:txBody>
      </p:sp>
      <p:sp>
        <p:nvSpPr>
          <p:cNvPr id="10" name="Text 4"/>
          <p:cNvSpPr/>
          <p:nvPr/>
        </p:nvSpPr>
        <p:spPr>
          <a:xfrm>
            <a:off x="1953339" y="3621286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Entrega rápida de recursos multimedia y archivos descargables para mejorar la experiencia del usuario.</a:t>
            </a:r>
            <a:endParaRPr lang="en-US" sz="15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953339" y="4761786"/>
            <a:ext cx="285952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Plataformas de Streaming</a:t>
            </a:r>
            <a:endParaRPr lang="en-US" sz="1900" dirty="0"/>
          </a:p>
        </p:txBody>
      </p:sp>
      <p:sp>
        <p:nvSpPr>
          <p:cNvPr id="13" name="Text 6"/>
          <p:cNvSpPr/>
          <p:nvPr/>
        </p:nvSpPr>
        <p:spPr>
          <a:xfrm>
            <a:off x="1953339" y="5184100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Distribución eficiente de videos, música y otros contenidos multimedia a gran escala.</a:t>
            </a:r>
            <a:endParaRPr lang="en-US" sz="150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953339" y="63246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Comercio Electrónico</a:t>
            </a:r>
            <a:endParaRPr lang="en-US" sz="1900" dirty="0"/>
          </a:p>
        </p:txBody>
      </p:sp>
      <p:sp>
        <p:nvSpPr>
          <p:cNvPr id="16" name="Text 8"/>
          <p:cNvSpPr/>
          <p:nvPr/>
        </p:nvSpPr>
        <p:spPr>
          <a:xfrm>
            <a:off x="1953339" y="6746915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Aceleración de la carga de imágenes, catálogos y otros recursos para optimizar la conversión de ventas.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2024-10-22T22:32:29Z</dcterms:created>
  <dcterms:modified xsi:type="dcterms:W3CDTF">2024-10-22T22:32:29Z</dcterms:modified>
</cp:coreProperties>
</file>